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409" r:id="rId3"/>
    <p:sldId id="512" r:id="rId4"/>
    <p:sldId id="513" r:id="rId5"/>
    <p:sldId id="514" r:id="rId6"/>
    <p:sldId id="515" r:id="rId7"/>
    <p:sldId id="516" r:id="rId8"/>
    <p:sldId id="517" r:id="rId9"/>
    <p:sldId id="518" r:id="rId10"/>
    <p:sldId id="519" r:id="rId11"/>
    <p:sldId id="520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0000"/>
    <a:srgbClr val="FFFFFF"/>
    <a:srgbClr val="E0D5C5"/>
    <a:srgbClr val="E2D9CE"/>
    <a:srgbClr val="AD553C"/>
    <a:srgbClr val="B1262C"/>
    <a:srgbClr val="B3643E"/>
    <a:srgbClr val="CF372E"/>
    <a:srgbClr val="B2272D"/>
    <a:srgbClr val="B041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72" y="154"/>
      </p:cViewPr>
      <p:guideLst>
        <p:guide orient="horz" pos="2162"/>
        <p:guide pos="3854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wdp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914400" marR="0" lvl="2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371600" marR="0" lvl="3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828800" marR="0" lvl="4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1264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单击此处编辑文本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2">
            <a:alphaModFix amt="64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515600"/>
            <a:ext cx="10969200" cy="47368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random/>
  </p:transition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3.xml"/><Relationship Id="rId2" Type="http://schemas.microsoft.com/office/2007/relationships/hdphoto" Target="../media/image3.wdp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64.xml"/><Relationship Id="rId5" Type="http://schemas.openxmlformats.org/officeDocument/2006/relationships/image" Target="../media/image6.png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tags" Target="../tags/tag6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0" y="1746250"/>
            <a:ext cx="121761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7200" dirty="0">
                <a:solidFill>
                  <a:srgbClr val="C00000"/>
                </a:solidFill>
                <a:effectLst/>
                <a:latin typeface="汉仪尚巍手书简" panose="00020600040101010101" charset="-122"/>
                <a:ea typeface="汉仪尚巍手书简" panose="00020600040101010101" charset="-122"/>
                <a:cs typeface="汉仪尚巍手书简" panose="00020600040101010101" charset="-122"/>
              </a:rPr>
              <a:t>生活中的马克思</a:t>
            </a:r>
            <a:endParaRPr lang="zh-CN" altLang="en-US" sz="7200" dirty="0">
              <a:solidFill>
                <a:srgbClr val="C00000"/>
              </a:solidFill>
              <a:effectLst/>
              <a:latin typeface="汉仪尚巍手书简" panose="00020600040101010101" charset="-122"/>
              <a:ea typeface="汉仪尚巍手书简" panose="00020600040101010101" charset="-122"/>
              <a:cs typeface="汉仪尚巍手书简" panose="00020600040101010101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792605" y="4356100"/>
            <a:ext cx="8606790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2200" dirty="0">
                <a:solidFill>
                  <a:schemeClr val="tx1"/>
                </a:solidFill>
                <a:effectLst/>
                <a:latin typeface="汉仪超粗宋简" panose="02010600000101010101" charset="-122"/>
                <a:ea typeface="汉仪超粗宋简" panose="02010600000101010101" charset="-122"/>
                <a:cs typeface="汉仪超粗宋简" panose="02010600000101010101" charset="-122"/>
                <a:sym typeface="+mn-ea"/>
              </a:rPr>
              <a:t>——</a:t>
            </a:r>
            <a:r>
              <a:rPr lang="zh-CN" altLang="en-US" sz="2200" dirty="0">
                <a:latin typeface="汉仪超粗宋简" panose="02010600000101010101" charset="-122"/>
                <a:ea typeface="汉仪超粗宋简" panose="02010600000101010101" charset="-122"/>
                <a:cs typeface="汉仪超粗宋简" panose="02010600000101010101" charset="-122"/>
                <a:sym typeface="+mn-ea"/>
              </a:rPr>
              <a:t>马克思基本原理课堂分享</a:t>
            </a:r>
            <a:endParaRPr lang="en-US" altLang="zh-CN" sz="2200" dirty="0">
              <a:solidFill>
                <a:schemeClr val="tx1"/>
              </a:solidFill>
              <a:effectLst/>
              <a:latin typeface="汉仪超粗宋简" panose="02010600000101010101" charset="-122"/>
              <a:ea typeface="汉仪超粗宋简" panose="02010600000101010101" charset="-122"/>
              <a:cs typeface="汉仪超粗宋简" panose="02010600000101010101" charset="-122"/>
              <a:sym typeface="+mn-ea"/>
            </a:endParaRPr>
          </a:p>
        </p:txBody>
      </p:sp>
      <p:pic>
        <p:nvPicPr>
          <p:cNvPr id="2" name="图片"/>
          <p:cNvPicPr>
            <a:picLocks noChangeAspect="1"/>
          </p:cNvPicPr>
          <p:nvPr/>
        </p:nvPicPr>
        <p:blipFill rotWithShape="1"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373" b="16234"/>
          <a:stretch>
            <a:fillRect/>
          </a:stretch>
        </p:blipFill>
        <p:spPr>
          <a:xfrm flipH="1">
            <a:off x="-17145" y="5066665"/>
            <a:ext cx="12193270" cy="179133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8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9" grpId="1"/>
      <p:bldP spid="21" grpId="0"/>
      <p:bldP spid="21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27660" y="-205740"/>
            <a:ext cx="12847320" cy="726948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1" cstate="screen"/>
          <a:srcRect/>
          <a:stretch>
            <a:fillRect/>
          </a:stretch>
        </p:blipFill>
        <p:spPr>
          <a:xfrm>
            <a:off x="0" y="6046470"/>
            <a:ext cx="12192000" cy="811530"/>
          </a:xfrm>
          <a:prstGeom prst="rect">
            <a:avLst/>
          </a:prstGeom>
        </p:spPr>
      </p:pic>
      <p:pic>
        <p:nvPicPr>
          <p:cNvPr id="50" name="图片 49"/>
          <p:cNvPicPr>
            <a:picLocks noChangeAspect="1"/>
          </p:cNvPicPr>
          <p:nvPr/>
        </p:nvPicPr>
        <p:blipFill>
          <a:blip r:embed="rId2"/>
          <a:srcRect l="51567"/>
          <a:stretch>
            <a:fillRect/>
          </a:stretch>
        </p:blipFill>
        <p:spPr>
          <a:xfrm>
            <a:off x="7356897" y="504925"/>
            <a:ext cx="3671466" cy="1512780"/>
          </a:xfrm>
          <a:prstGeom prst="rect">
            <a:avLst/>
          </a:prstGeom>
          <a:noFill/>
          <a:ln w="9525">
            <a:noFill/>
          </a:ln>
        </p:spPr>
      </p:pic>
      <p:cxnSp>
        <p:nvCxnSpPr>
          <p:cNvPr id="15" name="直接连接符 14"/>
          <p:cNvCxnSpPr/>
          <p:nvPr/>
        </p:nvCxnSpPr>
        <p:spPr>
          <a:xfrm flipH="1">
            <a:off x="2222205" y="1950395"/>
            <a:ext cx="8806159" cy="0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373" b="16234"/>
          <a:stretch>
            <a:fillRect/>
          </a:stretch>
        </p:blipFill>
        <p:spPr>
          <a:xfrm flipH="1">
            <a:off x="-17145" y="5066665"/>
            <a:ext cx="12193270" cy="17913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15" y="0"/>
            <a:ext cx="12162569" cy="685800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105398"/>
            <a:ext cx="12015755" cy="6963398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-129540"/>
            <a:ext cx="12192000" cy="692658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8180" y="2491740"/>
            <a:ext cx="10645140" cy="1242060"/>
          </a:xfrm>
        </p:spPr>
        <p:txBody>
          <a:bodyPr>
            <a:noAutofit/>
          </a:bodyPr>
          <a:lstStyle/>
          <a:p>
            <a:r>
              <a:rPr lang="zh-CN" altLang="en-US" sz="4000" dirty="0">
                <a:solidFill>
                  <a:srgbClr val="FF0000"/>
                </a:solidFill>
              </a:rPr>
              <a:t>其实大学生活中到处体现着马克思主义哲学，下面让我们一起来看看！</a:t>
            </a:r>
            <a:endParaRPr lang="zh-CN" altLang="en-US" sz="4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066270" cy="720979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35" y="0"/>
            <a:ext cx="12438380" cy="767588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46710" y="-182880"/>
            <a:ext cx="12885420" cy="7223760"/>
          </a:xfrm>
          <a:prstGeom prst="rect">
            <a:avLst/>
          </a:prstGeom>
        </p:spPr>
      </p:pic>
    </p:spTree>
  </p:cSld>
  <p:clrMapOvr>
    <a:masterClrMapping/>
  </p:clrMapOvr>
  <p:transition>
    <p:random/>
  </p:transition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UNIT_PLACING_PICTURE_USER_VIEWPORT" val="{&quot;height&quot;:7495,&quot;width&quot;:13116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C20000"/>
        </a:solidFill>
        <a:ln>
          <a:noFill/>
        </a:ln>
        <a:effectLst>
          <a:outerShdw blurRad="50800" dist="38100" dir="5400000" algn="t" rotWithShape="0">
            <a:prstClr val="black">
              <a:alpha val="40000"/>
            </a:prstClr>
          </a:outerShdw>
        </a:effectLst>
      </a:spPr>
      <a:bodyPr rtlCol="0" anchor="ctr"/>
      <a:lstStyle>
        <a:defPPr algn="ctr">
          <a:defRPr sz="800" dirty="0">
            <a:latin typeface="汉仪超粗宋简" panose="02010600000101010101" charset="-122"/>
            <a:ea typeface="汉仪超粗宋简" panose="02010600000101010101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WPS 演示</Application>
  <PresentationFormat>宽屏</PresentationFormat>
  <Paragraphs>6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宋体</vt:lpstr>
      <vt:lpstr>Wingdings</vt:lpstr>
      <vt:lpstr>汉仪超粗宋简</vt:lpstr>
      <vt:lpstr>微软雅黑</vt:lpstr>
      <vt:lpstr>汉仪尚巍手书简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素材来源网站当图网-www.99ppt.com</dc:title>
  <dc:creator>素材来源网站当图网-www.99ppt.com</dc:creator>
  <dc:description>素材来源网站当图网-www.99ppt.com</dc:description>
  <dc:subject>素材来源网站当图网-www.99ppt.com</dc:subject>
  <cp:lastModifiedBy>刘剑</cp:lastModifiedBy>
  <cp:revision>4</cp:revision>
  <dcterms:created xsi:type="dcterms:W3CDTF">2021-10-13T11:24:00Z</dcterms:created>
  <dcterms:modified xsi:type="dcterms:W3CDTF">2021-11-24T03:08:55Z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2052-11.1.0.11045</vt:lpwstr>
  </property>
  <property fmtid="{D5CDD505-2E9C-101B-9397-08002B2CF9AE}" pid="3" name="KSOSaveFontToCloudKey">
    <vt:lpwstr>302280148_cloud</vt:lpwstr>
  </property>
  <property fmtid="{D5CDD505-2E9C-101B-9397-08002B2CF9AE}" pid="4" name="ICV">
    <vt:lpwstr>9E2CC80F64174DD095F504B54C3FB5D8</vt:lpwstr>
  </property>
  <property fmtid="{D5CDD505-2E9C-101B-9397-08002B2CF9AE}" pid="5" name="KSOTemplateUUID">
    <vt:lpwstr>v1.0_mb_iru48kOFS17B5uTaCRfi3w==</vt:lpwstr>
  </property>
</Properties>
</file>